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5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9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6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0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5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88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1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C07-1571-4F5A-B3A5-BA9A39192A2E}" type="datetimeFigureOut">
              <a:rPr lang="pt-BR" smtClean="0"/>
              <a:t>03/07/2014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B022-2BC4-4C92-9A9B-FC52E1409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4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0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0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KINCAID</dc:creator>
  <cp:lastModifiedBy>KINCAID</cp:lastModifiedBy>
  <cp:revision>1</cp:revision>
  <dcterms:created xsi:type="dcterms:W3CDTF">2014-07-03T15:55:16Z</dcterms:created>
  <dcterms:modified xsi:type="dcterms:W3CDTF">2014-07-03T15:58:34Z</dcterms:modified>
</cp:coreProperties>
</file>